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1CEFD-4165-480B-94BE-D51227128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3ED37A-39FC-4F4A-84BD-3F060C0A8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06F698-EF99-457D-AE1C-B592DDA0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287163-AAA2-4C5B-B545-470F6E79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C5A270-6BF9-464B-B703-BF2A0CA8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92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BC13D-9990-416E-9DD5-9F4FEF0E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04803F-76B8-4F51-9C7D-6C9097C4A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5B6121-CF0D-401A-AEB3-7625F731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D98A11-22AA-44C0-BC8F-4FCA5362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AD442B-B827-4E11-B6CA-B2186977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99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E03324-D120-473A-8741-33E3E1C88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1FE53D-3F04-4C1E-9872-8A264EB0E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9B29A-ECD3-454C-A6BF-4297C4E4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67D4DE-3002-492F-8279-70D9B06E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175949-2049-447B-99DA-0A066D80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16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73DD8-4D25-4C4E-B3D8-AE8EF927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9F0D8F-3CDB-4411-91C1-B9F869F38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C50175-B0F1-45E8-AC91-C5BA3A3D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0F5BE4-9E1F-4950-852F-ABEA0D96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528AD8-C1B0-4516-B6ED-4755468A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66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4493B-CC52-4C84-9699-7377C1E0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D4BD11-4453-49A9-97D8-BD929875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34B964-A7E1-49CB-AFDD-3649BBDE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8B011-118C-4261-AABA-5A860F8A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31E08-35AE-4049-928F-58195E06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04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78244-5482-4D58-8BB0-3BAC9C71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B8A853-2CFB-41D1-8A4E-B4064F77D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643605-8A46-4CB1-B2BD-74D4F2E14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07219B-1DC5-462E-A23A-DE90E24E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AE9F88-5C7B-45B8-A653-80E19DC9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A045F-E3E5-4614-ACE6-36F96793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5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E1394-01C3-49FC-984E-8F8D70BD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A4AA7E-C730-41AA-B0A7-49B94F4C6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560318-17FE-4BA8-87C6-956B831B0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1E1565-B062-4F02-9EB3-3018EE1C8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8D98AA-F068-43EE-8273-584233C3C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0AF8A9-DB53-441C-A8A4-6E4B361DB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8085DA-DE9F-46DA-AE12-8930B28A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A865C5-961A-446B-A601-243C2F11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50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DD437-76FF-492C-8143-D8F40739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8B4A02-D331-4934-B049-10737F52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9D4427-FA49-431D-8526-908FE940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52172D-4B86-4588-B41A-CDBE7EA7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5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19A843-592E-4BEA-AB44-53C070CC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C6C6B62-C854-409E-9550-1724A907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998545-B752-4AC2-97A0-4597A6CB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12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31FB9-8C6D-4220-BB6C-A1A4D5AF2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7E5546-7EFA-48E4-8ECE-69938B38F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7F03DF-E6AA-4D39-8188-F4990DC47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3553EC-2999-4267-8836-A82FC479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E90B7D-90D2-4C37-957C-4D6FFC0F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67EEC9-93A7-4C12-ADD8-96703571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4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241AA-23C4-4FCF-B52E-BD000FAC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6E89CB-563D-40B2-A2C5-3CA195275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C9C6F1-4403-41AC-85ED-2BC33D30E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0DFDD6-4502-4E5F-9D6A-6E07A729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BE481A-0042-48ED-B18D-9700F365D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6885D3-8B0C-4A69-8AA7-684CD680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03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22D979-4499-48ED-AB70-A8361826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DC0A5B-6D70-4794-94D6-B4C5CF2E0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6A73E-08BC-4004-A755-94D63DA66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4D2E-B79F-439F-8EC0-D76AC35E6553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30E716-A71E-4855-88EA-BE55745C2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462E6D-00FD-4451-9DF4-D4D62E740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46E7-B812-455D-9D8F-E04DC4BE2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75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EE705-C270-40E1-878F-3E17AEAA2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6125"/>
            <a:ext cx="9144000" cy="2387600"/>
          </a:xfrm>
        </p:spPr>
        <p:txBody>
          <a:bodyPr>
            <a:noAutofit/>
          </a:bodyPr>
          <a:lstStyle/>
          <a:p>
            <a:r>
              <a:rPr lang="de-DE" sz="3200" dirty="0"/>
              <a:t>Mentimeter-Abfrage </a:t>
            </a:r>
            <a:br>
              <a:rPr lang="de-DE" sz="3200" dirty="0"/>
            </a:br>
            <a:r>
              <a:rPr lang="de-DE" sz="3200" dirty="0"/>
              <a:t>Online-Workshop „Stärkung der Medienkompetenz von Kindern und Jugendlichen“</a:t>
            </a:r>
            <a:br>
              <a:rPr lang="de-DE" sz="3200" dirty="0"/>
            </a:br>
            <a:r>
              <a:rPr lang="de-DE" sz="3200" dirty="0"/>
              <a:t>Schulkinder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385863-D207-4755-9450-7BD79623D2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Welche Rolle spielt Corona in Ihrem Familienalltag/in Ihrer päd. Einrichtung?</a:t>
            </a:r>
          </a:p>
          <a:p>
            <a:r>
              <a:rPr lang="de-DE" dirty="0"/>
              <a:t>Welche Veränderungen nehmen Sie wahr?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BD3166DC-9924-4E56-8E8D-A4B2DE3635A6}"/>
              </a:ext>
            </a:extLst>
          </p:cNvPr>
          <p:cNvSpPr txBox="1">
            <a:spLocks/>
          </p:cNvSpPr>
          <p:nvPr/>
        </p:nvSpPr>
        <p:spPr>
          <a:xfrm>
            <a:off x="1621464" y="5934426"/>
            <a:ext cx="8949071" cy="704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Ergebnisse der Mentimeter-Abfrage von Herrn Schreiber zum Vortrag „Lass dein Kind nicht allein im Netz! Digitale Achtsamkeit als Grundkonzept“ am 10. März 2022</a:t>
            </a:r>
          </a:p>
        </p:txBody>
      </p:sp>
    </p:spTree>
    <p:extLst>
      <p:ext uri="{BB962C8B-B14F-4D97-AF65-F5344CB8AC3E}">
        <p14:creationId xmlns:p14="http://schemas.microsoft.com/office/powerpoint/2010/main" val="144207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86EFB-6E87-4B7E-9422-04C01B7A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/>
              <a:t>Welche Rolle spielt Corona in Ihrem Familienalltag/in Ihrer päd. Einrichtung?</a:t>
            </a:r>
            <a:br>
              <a:rPr lang="de-DE" sz="3100" dirty="0"/>
            </a:br>
            <a:r>
              <a:rPr lang="de-DE" sz="3100" dirty="0"/>
              <a:t>Welche Veränderungen nehmen Sie wahr?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47E8294-2FFA-4960-A786-E5E8BFC5E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077" y="1916795"/>
            <a:ext cx="7153275" cy="73342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B6FED1B-3F26-4376-93A6-F38C39170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26" y="3141920"/>
            <a:ext cx="107727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5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86EFB-6E87-4B7E-9422-04C01B7A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/>
              <a:t>Welche Rolle spielt Corona in Ihrem Familienalltag/in Ihrer päd. Einrichtung?</a:t>
            </a:r>
            <a:br>
              <a:rPr lang="de-DE" sz="3100" dirty="0"/>
            </a:br>
            <a:r>
              <a:rPr lang="de-DE" sz="3100" dirty="0"/>
              <a:t>Welche Veränderungen nehmen Sie wahr?</a:t>
            </a:r>
            <a:br>
              <a:rPr lang="de-DE" dirty="0"/>
            </a:b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EAE7339-3794-4F5B-8C6C-E18D9A7A1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2066482"/>
            <a:ext cx="1090612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7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86EFB-6E87-4B7E-9422-04C01B7A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/>
              <a:t>Welche Rolle spielt Corona in Ihrem Familienalltag/in Ihrer päd. Einrichtung?</a:t>
            </a:r>
            <a:br>
              <a:rPr lang="de-DE" sz="3100" dirty="0"/>
            </a:br>
            <a:r>
              <a:rPr lang="de-DE" sz="3100" dirty="0"/>
              <a:t>Welche Veränderungen nehmen Sie wahr?</a:t>
            </a:r>
            <a:br>
              <a:rPr lang="de-DE" dirty="0"/>
            </a:b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07EB063-A618-46E6-9957-D579E06CA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99179"/>
            <a:ext cx="108204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4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9535FF320B4CAFD0D2CDEA03CACA" ma:contentTypeVersion="13" ma:contentTypeDescription="Ein neues Dokument erstellen." ma:contentTypeScope="" ma:versionID="7f7ccc07593c6b05be8f05445d60bc8f">
  <xsd:schema xmlns:xsd="http://www.w3.org/2001/XMLSchema" xmlns:xs="http://www.w3.org/2001/XMLSchema" xmlns:p="http://schemas.microsoft.com/office/2006/metadata/properties" xmlns:ns2="67d805b8-a5ff-485a-b54f-a7cb6e9c9785" xmlns:ns3="87b3fbf8-4014-4b18-90bf-45b4381ebeb9" targetNamespace="http://schemas.microsoft.com/office/2006/metadata/properties" ma:root="true" ma:fieldsID="470e9b748ae7cc1ee35e3213c2099bff" ns2:_="" ns3:_="">
    <xsd:import namespace="67d805b8-a5ff-485a-b54f-a7cb6e9c9785"/>
    <xsd:import namespace="87b3fbf8-4014-4b18-90bf-45b4381ebe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805b8-a5ff-485a-b54f-a7cb6e9c97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3fbf8-4014-4b18-90bf-45b4381ebeb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0D8E6D-9F62-4D0C-A0BE-C05E53B92712}"/>
</file>

<file path=customXml/itemProps2.xml><?xml version="1.0" encoding="utf-8"?>
<ds:datastoreItem xmlns:ds="http://schemas.openxmlformats.org/officeDocument/2006/customXml" ds:itemID="{06881991-47ED-47A9-A36A-5F4E299D6FD1}"/>
</file>

<file path=customXml/itemProps3.xml><?xml version="1.0" encoding="utf-8"?>
<ds:datastoreItem xmlns:ds="http://schemas.openxmlformats.org/officeDocument/2006/customXml" ds:itemID="{B3B46B24-0EC2-419C-8FD9-082E976CE5A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Breitbild</PresentationFormat>
  <Paragraphs>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Mentimeter-Abfrage  Online-Workshop „Stärkung der Medienkompetenz von Kindern und Jugendlichen“ Schulkinder</vt:lpstr>
      <vt:lpstr>Welche Rolle spielt Corona in Ihrem Familienalltag/in Ihrer päd. Einrichtung? Welche Veränderungen nehmen Sie wahr? </vt:lpstr>
      <vt:lpstr>Welche Rolle spielt Corona in Ihrem Familienalltag/in Ihrer päd. Einrichtung? Welche Veränderungen nehmen Sie wahr? </vt:lpstr>
      <vt:lpstr>Welche Rolle spielt Corona in Ihrem Familienalltag/in Ihrer päd. Einrichtung? Welche Veränderungen nehmen Sie wahr?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Mentimeter-Abfrage  Online-Workshop „Stärkung der Medienkompetenz von Kindern und Jugendlichen“ Schulkinder</dc:title>
  <dc:creator>Angelina Eger</dc:creator>
  <cp:lastModifiedBy>Angelina Eger</cp:lastModifiedBy>
  <cp:revision>1</cp:revision>
  <dcterms:created xsi:type="dcterms:W3CDTF">2022-03-22T08:52:06Z</dcterms:created>
  <dcterms:modified xsi:type="dcterms:W3CDTF">2022-03-22T08:57:53Z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0x01010098BE9535FF320B4CAFD0D2CDEA03CACA</vt:lpwstr>
  </property>
</Properties>
</file>